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E2B825-766D-07F4-FBC2-3A856B8132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53E4762-3E20-F774-1049-9ECDFC4BA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F3E39AE-9ECE-0969-D035-019B15B5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2D7E14-80E2-7419-C466-EC340E627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5CA5CAE-0DF0-6C61-EEB8-EC0E97BF3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92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C2DA29-284E-1358-D978-57481FEA4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FBA4A0-0BCA-2C7F-B516-052F73D8C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99FB14-0D45-4D24-F27A-A1670915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F26B27A-5CB9-DBEA-CDCD-D1363A70D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35D766-78A4-D700-FE3C-218C2942D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288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E53EE6-DE22-575C-7238-9863BEF92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5AED2C3-136A-0E1D-2F1A-75F113F0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34ECA9-77D4-31D6-AA31-A464B1FB9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D62F28-D46F-61AA-F54C-FA17C7CA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E9A9E7-6C15-9072-1A04-4A994382E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47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5AE583-2422-ADA3-3215-E99F057B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6C6782-7009-59BE-683D-A6822B26F3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67DEEB3-1FA2-375D-7FE8-613FCAA94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0D234D1-77E6-13D4-F724-5044A6D5F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100186-A374-0893-9486-4F56FF23C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A12CD3-FCB4-9166-6624-A30B26DF4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543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67A3FF5-7A6B-8FC3-194E-64BA8F69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742FEC-2045-9906-4DDF-634D6B56D9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91D844-A7DA-A995-11EA-375BE6250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5E641A5-7C0C-04B2-FCDE-302E24A95A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AC4E3B5-9210-8BF0-FE60-68420772DD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F101EB5A-ADCE-8187-F063-354C8194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5793C0F-6A36-F89A-880D-EE0E48B4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A7D3969-4367-A7BF-77A9-2CBF4177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14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61F5CC-E85D-2AC5-FDB4-6121AF25C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B0DBD57-0EE7-866F-6F5E-3BFB80ECA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467E098-53F4-7C84-91D0-0F47B9B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9CB91E-B0A3-A76A-8212-93B6A249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1132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BD8D72D-6A2A-733A-1E81-319C115BA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20A7C91-0A01-3C14-E603-C90A87A8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A1C56B-62E2-323D-A7B8-0AB1D9AA0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76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951DFD-99F2-7CFD-6F89-6B5FD425C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8026EF-5681-9CDB-1B9B-29FB9E4E9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6FA732-6F45-2369-A0C0-12D4538923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453196C-7B57-9451-9933-49B55E1A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36F745-FA9D-E4FA-72AC-E139C2E7D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96FCA0-E7F9-655A-B3AF-FA56E053C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7382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5D11A0-78D2-7657-0AFF-BF541EF82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A0C3C71-F569-7FA7-3678-D99D74AB0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C0E040C-DC35-EEC1-F25D-1F586EE8C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293E13F-EA7B-DAEC-F36B-DE0EB2045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4954C5B-0E16-6D44-7061-9105F7322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7C940F2-6137-288D-9792-DFB6FB909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866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885670-36DD-E9E1-418C-2F27A478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2BFC9FD-4BE6-E0C3-BD3C-51E747A37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C5726E-6FEE-6E15-A5ED-46014EF11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F43AB3-26EA-FF87-2E44-CC08F4FBC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369FF3-6957-17B6-924A-426965F16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606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7CE45CD-A3ED-9277-E65C-A936F5C4A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5E1165B-44F2-060B-B9E9-9C97515F2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737D39-C3E6-3993-F20A-E977B948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39E910-047F-D9A0-90D2-3276BDF3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BA897E-F81E-2418-2EB6-62D8C1B5C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825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D9059D7-F96C-A436-2E42-04CA95E81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A6B9842-F4DA-C1F0-154B-4139F68BB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6B0FFC-BDE7-88C3-629C-49C936169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8BEC-49EB-4DBE-A8D0-88760EF83304}" type="datetimeFigureOut">
              <a:rPr lang="it-IT" smtClean="0"/>
              <a:t>04/07/2022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CD53FA-9507-2234-CF5A-7D1C2F9C3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A2926C-27ED-9B36-3BE6-27CA86EAE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E80C5-7298-48A3-958A-B71D493222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760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2269A20A-1E4C-C5FF-0887-8A4E41657233}"/>
              </a:ext>
            </a:extLst>
          </p:cNvPr>
          <p:cNvSpPr/>
          <p:nvPr/>
        </p:nvSpPr>
        <p:spPr>
          <a:xfrm>
            <a:off x="2686050" y="1209675"/>
            <a:ext cx="4457700" cy="653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eorgia" panose="02040502050405020303" pitchFamily="18" charset="0"/>
              </a:rPr>
              <a:t>Requestors submit </a:t>
            </a:r>
            <a:r>
              <a:rPr lang="en-US" dirty="0" err="1">
                <a:latin typeface="Georgia" panose="02040502050405020303" pitchFamily="18" charset="0"/>
              </a:rPr>
              <a:t>RfSs</a:t>
            </a:r>
            <a:r>
              <a:rPr lang="en-US" dirty="0">
                <a:latin typeface="Georgia" panose="02040502050405020303" pitchFamily="18" charset="0"/>
              </a:rPr>
              <a:t> through </a:t>
            </a:r>
          </a:p>
          <a:p>
            <a:pPr algn="ctr"/>
            <a:r>
              <a:rPr lang="en-US" dirty="0">
                <a:latin typeface="Georgia" panose="02040502050405020303" pitchFamily="18" charset="0"/>
              </a:rPr>
              <a:t>RFS Tool on TRANSNET</a:t>
            </a: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B4CC32DA-A6DD-296E-B527-B758E28C5BCF}"/>
              </a:ext>
            </a:extLst>
          </p:cNvPr>
          <p:cNvSpPr/>
          <p:nvPr/>
        </p:nvSpPr>
        <p:spPr>
          <a:xfrm>
            <a:off x="2699105" y="2082711"/>
            <a:ext cx="4457700" cy="653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eorgia" panose="02040502050405020303" pitchFamily="18" charset="0"/>
              </a:rPr>
              <a:t>COE evaluates resources required</a:t>
            </a: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09AB06A7-2B51-5212-3D1D-84FB4B0E5A4C}"/>
              </a:ext>
            </a:extLst>
          </p:cNvPr>
          <p:cNvSpPr/>
          <p:nvPr/>
        </p:nvSpPr>
        <p:spPr>
          <a:xfrm>
            <a:off x="2699105" y="2957512"/>
            <a:ext cx="4457700" cy="653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eorgia" panose="02040502050405020303" pitchFamily="18" charset="0"/>
              </a:rPr>
              <a:t>Steering committee votes on draft POW</a:t>
            </a:r>
            <a:endParaRPr lang="it-IT" dirty="0">
              <a:latin typeface="Georgia" panose="02040502050405020303" pitchFamily="18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B363B51-5DC7-A3BB-B0AE-0CA53B38C799}"/>
              </a:ext>
            </a:extLst>
          </p:cNvPr>
          <p:cNvSpPr/>
          <p:nvPr/>
        </p:nvSpPr>
        <p:spPr>
          <a:xfrm>
            <a:off x="2699105" y="3863071"/>
            <a:ext cx="4457700" cy="653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Georgia" panose="02040502050405020303" pitchFamily="18" charset="0"/>
              </a:rPr>
              <a:t>COE posts the response to </a:t>
            </a:r>
            <a:r>
              <a:rPr lang="en-US">
                <a:latin typeface="Georgia" panose="02040502050405020303" pitchFamily="18" charset="0"/>
              </a:rPr>
              <a:t>RfSs</a:t>
            </a:r>
            <a:endParaRPr lang="en-US" dirty="0">
              <a:latin typeface="Georgia" panose="02040502050405020303" pitchFamily="18" charset="0"/>
            </a:endParaRPr>
          </a:p>
          <a:p>
            <a:pPr algn="ctr"/>
            <a:r>
              <a:rPr lang="en-US" dirty="0">
                <a:latin typeface="Georgia" panose="02040502050405020303" pitchFamily="18" charset="0"/>
              </a:rPr>
              <a:t>through the RFS Tool on TRANSNET</a:t>
            </a:r>
            <a:endParaRPr lang="it-IT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3133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Georgia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Michele Pellegrino</dc:creator>
  <cp:lastModifiedBy>Michele Pellegrino</cp:lastModifiedBy>
  <cp:revision>2</cp:revision>
  <dcterms:created xsi:type="dcterms:W3CDTF">2022-06-20T13:00:26Z</dcterms:created>
  <dcterms:modified xsi:type="dcterms:W3CDTF">2022-07-04T10:01:01Z</dcterms:modified>
</cp:coreProperties>
</file>